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56" d="100"/>
          <a:sy n="56" d="100"/>
        </p:scale>
        <p:origin x="84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A021B-CA82-BB4F-987A-BF522BED41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D165F3-E2E2-044C-AD46-8A48EF1BE5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3B08C7-BCAE-0148-85E3-97F39FA5F2FA}"/>
              </a:ext>
            </a:extLst>
          </p:cNvPr>
          <p:cNvSpPr>
            <a:spLocks noGrp="1"/>
          </p:cNvSpPr>
          <p:nvPr>
            <p:ph type="dt" sz="half" idx="10"/>
          </p:nvPr>
        </p:nvSpPr>
        <p:spPr/>
        <p:txBody>
          <a:bodyPr/>
          <a:lstStyle/>
          <a:p>
            <a:fld id="{DE0CDEE0-2183-D741-BA5A-659F4A660E1F}" type="datetimeFigureOut">
              <a:rPr lang="en-US" smtClean="0"/>
              <a:t>5/14/2019</a:t>
            </a:fld>
            <a:endParaRPr lang="en-US"/>
          </a:p>
        </p:txBody>
      </p:sp>
      <p:sp>
        <p:nvSpPr>
          <p:cNvPr id="5" name="Footer Placeholder 4">
            <a:extLst>
              <a:ext uri="{FF2B5EF4-FFF2-40B4-BE49-F238E27FC236}">
                <a16:creationId xmlns:a16="http://schemas.microsoft.com/office/drawing/2014/main" id="{2203F153-D86A-9C43-A2D9-3D0472DED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811439-38E8-F643-986D-783C42AE8CDB}"/>
              </a:ext>
            </a:extLst>
          </p:cNvPr>
          <p:cNvSpPr>
            <a:spLocks noGrp="1"/>
          </p:cNvSpPr>
          <p:nvPr>
            <p:ph type="sldNum" sz="quarter" idx="12"/>
          </p:nvPr>
        </p:nvSpPr>
        <p:spPr/>
        <p:txBody>
          <a:bodyPr/>
          <a:lstStyle/>
          <a:p>
            <a:fld id="{07CB58A8-62C5-8346-8361-3629B1868B3A}" type="slidenum">
              <a:rPr lang="en-US" smtClean="0"/>
              <a:t>‹#›</a:t>
            </a:fld>
            <a:endParaRPr lang="en-US"/>
          </a:p>
        </p:txBody>
      </p:sp>
    </p:spTree>
    <p:extLst>
      <p:ext uri="{BB962C8B-B14F-4D97-AF65-F5344CB8AC3E}">
        <p14:creationId xmlns:p14="http://schemas.microsoft.com/office/powerpoint/2010/main" val="341456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DF082-EE34-4A4A-8AD1-C71844C62A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9CE738-13A8-F94D-B3C4-6CF46A624B3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D4C0F1-9E7C-CB4E-9805-FD00BF086998}"/>
              </a:ext>
            </a:extLst>
          </p:cNvPr>
          <p:cNvSpPr>
            <a:spLocks noGrp="1"/>
          </p:cNvSpPr>
          <p:nvPr>
            <p:ph type="dt" sz="half" idx="10"/>
          </p:nvPr>
        </p:nvSpPr>
        <p:spPr/>
        <p:txBody>
          <a:bodyPr/>
          <a:lstStyle/>
          <a:p>
            <a:fld id="{DE0CDEE0-2183-D741-BA5A-659F4A660E1F}" type="datetimeFigureOut">
              <a:rPr lang="en-US" smtClean="0"/>
              <a:t>5/14/2019</a:t>
            </a:fld>
            <a:endParaRPr lang="en-US"/>
          </a:p>
        </p:txBody>
      </p:sp>
      <p:sp>
        <p:nvSpPr>
          <p:cNvPr id="5" name="Footer Placeholder 4">
            <a:extLst>
              <a:ext uri="{FF2B5EF4-FFF2-40B4-BE49-F238E27FC236}">
                <a16:creationId xmlns:a16="http://schemas.microsoft.com/office/drawing/2014/main" id="{AE68BDF2-5E8D-544E-AD64-5C4D5ED68E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5E6BC9-AC1D-FF4C-91F4-7778D435121D}"/>
              </a:ext>
            </a:extLst>
          </p:cNvPr>
          <p:cNvSpPr>
            <a:spLocks noGrp="1"/>
          </p:cNvSpPr>
          <p:nvPr>
            <p:ph type="sldNum" sz="quarter" idx="12"/>
          </p:nvPr>
        </p:nvSpPr>
        <p:spPr/>
        <p:txBody>
          <a:bodyPr/>
          <a:lstStyle/>
          <a:p>
            <a:fld id="{07CB58A8-62C5-8346-8361-3629B1868B3A}" type="slidenum">
              <a:rPr lang="en-US" smtClean="0"/>
              <a:t>‹#›</a:t>
            </a:fld>
            <a:endParaRPr lang="en-US"/>
          </a:p>
        </p:txBody>
      </p:sp>
    </p:spTree>
    <p:extLst>
      <p:ext uri="{BB962C8B-B14F-4D97-AF65-F5344CB8AC3E}">
        <p14:creationId xmlns:p14="http://schemas.microsoft.com/office/powerpoint/2010/main" val="167445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CC1185-E838-FB42-92D4-9B223054D5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930D02-3695-B742-A142-51853081588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1FE387-59E0-9942-97B1-4216A77A9312}"/>
              </a:ext>
            </a:extLst>
          </p:cNvPr>
          <p:cNvSpPr>
            <a:spLocks noGrp="1"/>
          </p:cNvSpPr>
          <p:nvPr>
            <p:ph type="dt" sz="half" idx="10"/>
          </p:nvPr>
        </p:nvSpPr>
        <p:spPr/>
        <p:txBody>
          <a:bodyPr/>
          <a:lstStyle/>
          <a:p>
            <a:fld id="{DE0CDEE0-2183-D741-BA5A-659F4A660E1F}" type="datetimeFigureOut">
              <a:rPr lang="en-US" smtClean="0"/>
              <a:t>5/14/2019</a:t>
            </a:fld>
            <a:endParaRPr lang="en-US"/>
          </a:p>
        </p:txBody>
      </p:sp>
      <p:sp>
        <p:nvSpPr>
          <p:cNvPr id="5" name="Footer Placeholder 4">
            <a:extLst>
              <a:ext uri="{FF2B5EF4-FFF2-40B4-BE49-F238E27FC236}">
                <a16:creationId xmlns:a16="http://schemas.microsoft.com/office/drawing/2014/main" id="{5DD63642-557F-3F42-8F1E-9D7941308A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A5A4A9-7E63-C74E-822B-638378AC2223}"/>
              </a:ext>
            </a:extLst>
          </p:cNvPr>
          <p:cNvSpPr>
            <a:spLocks noGrp="1"/>
          </p:cNvSpPr>
          <p:nvPr>
            <p:ph type="sldNum" sz="quarter" idx="12"/>
          </p:nvPr>
        </p:nvSpPr>
        <p:spPr/>
        <p:txBody>
          <a:bodyPr/>
          <a:lstStyle/>
          <a:p>
            <a:fld id="{07CB58A8-62C5-8346-8361-3629B1868B3A}" type="slidenum">
              <a:rPr lang="en-US" smtClean="0"/>
              <a:t>‹#›</a:t>
            </a:fld>
            <a:endParaRPr lang="en-US"/>
          </a:p>
        </p:txBody>
      </p:sp>
    </p:spTree>
    <p:extLst>
      <p:ext uri="{BB962C8B-B14F-4D97-AF65-F5344CB8AC3E}">
        <p14:creationId xmlns:p14="http://schemas.microsoft.com/office/powerpoint/2010/main" val="127682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4AD46-3040-A145-B918-468DD9DD7B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CC059B-0D81-EA40-88E4-EE48D952E75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1EB248-4A9B-2D4E-B800-E46E6BEA3500}"/>
              </a:ext>
            </a:extLst>
          </p:cNvPr>
          <p:cNvSpPr>
            <a:spLocks noGrp="1"/>
          </p:cNvSpPr>
          <p:nvPr>
            <p:ph type="dt" sz="half" idx="10"/>
          </p:nvPr>
        </p:nvSpPr>
        <p:spPr/>
        <p:txBody>
          <a:bodyPr/>
          <a:lstStyle/>
          <a:p>
            <a:fld id="{DE0CDEE0-2183-D741-BA5A-659F4A660E1F}" type="datetimeFigureOut">
              <a:rPr lang="en-US" smtClean="0"/>
              <a:t>5/14/2019</a:t>
            </a:fld>
            <a:endParaRPr lang="en-US"/>
          </a:p>
        </p:txBody>
      </p:sp>
      <p:sp>
        <p:nvSpPr>
          <p:cNvPr id="5" name="Footer Placeholder 4">
            <a:extLst>
              <a:ext uri="{FF2B5EF4-FFF2-40B4-BE49-F238E27FC236}">
                <a16:creationId xmlns:a16="http://schemas.microsoft.com/office/drawing/2014/main" id="{533270BC-B95D-2A4C-BE1E-96ABB3DEFB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2D96C2-3CCD-1645-869B-A741615BB331}"/>
              </a:ext>
            </a:extLst>
          </p:cNvPr>
          <p:cNvSpPr>
            <a:spLocks noGrp="1"/>
          </p:cNvSpPr>
          <p:nvPr>
            <p:ph type="sldNum" sz="quarter" idx="12"/>
          </p:nvPr>
        </p:nvSpPr>
        <p:spPr/>
        <p:txBody>
          <a:bodyPr/>
          <a:lstStyle/>
          <a:p>
            <a:fld id="{07CB58A8-62C5-8346-8361-3629B1868B3A}" type="slidenum">
              <a:rPr lang="en-US" smtClean="0"/>
              <a:t>‹#›</a:t>
            </a:fld>
            <a:endParaRPr lang="en-US"/>
          </a:p>
        </p:txBody>
      </p:sp>
    </p:spTree>
    <p:extLst>
      <p:ext uri="{BB962C8B-B14F-4D97-AF65-F5344CB8AC3E}">
        <p14:creationId xmlns:p14="http://schemas.microsoft.com/office/powerpoint/2010/main" val="7759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9932C-AEB8-964E-A636-DAC4771A4C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D13074-1D44-4A4F-B8E9-01F3626091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659FC64-D1ED-4846-8261-B3873F9143E4}"/>
              </a:ext>
            </a:extLst>
          </p:cNvPr>
          <p:cNvSpPr>
            <a:spLocks noGrp="1"/>
          </p:cNvSpPr>
          <p:nvPr>
            <p:ph type="dt" sz="half" idx="10"/>
          </p:nvPr>
        </p:nvSpPr>
        <p:spPr/>
        <p:txBody>
          <a:bodyPr/>
          <a:lstStyle/>
          <a:p>
            <a:fld id="{DE0CDEE0-2183-D741-BA5A-659F4A660E1F}" type="datetimeFigureOut">
              <a:rPr lang="en-US" smtClean="0"/>
              <a:t>5/14/2019</a:t>
            </a:fld>
            <a:endParaRPr lang="en-US"/>
          </a:p>
        </p:txBody>
      </p:sp>
      <p:sp>
        <p:nvSpPr>
          <p:cNvPr id="5" name="Footer Placeholder 4">
            <a:extLst>
              <a:ext uri="{FF2B5EF4-FFF2-40B4-BE49-F238E27FC236}">
                <a16:creationId xmlns:a16="http://schemas.microsoft.com/office/drawing/2014/main" id="{F0A906DA-CB13-2645-99B9-3C7C8BAC9F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CB6427-4AB7-EC40-A309-9B11833EBD56}"/>
              </a:ext>
            </a:extLst>
          </p:cNvPr>
          <p:cNvSpPr>
            <a:spLocks noGrp="1"/>
          </p:cNvSpPr>
          <p:nvPr>
            <p:ph type="sldNum" sz="quarter" idx="12"/>
          </p:nvPr>
        </p:nvSpPr>
        <p:spPr/>
        <p:txBody>
          <a:bodyPr/>
          <a:lstStyle/>
          <a:p>
            <a:fld id="{07CB58A8-62C5-8346-8361-3629B1868B3A}" type="slidenum">
              <a:rPr lang="en-US" smtClean="0"/>
              <a:t>‹#›</a:t>
            </a:fld>
            <a:endParaRPr lang="en-US"/>
          </a:p>
        </p:txBody>
      </p:sp>
    </p:spTree>
    <p:extLst>
      <p:ext uri="{BB962C8B-B14F-4D97-AF65-F5344CB8AC3E}">
        <p14:creationId xmlns:p14="http://schemas.microsoft.com/office/powerpoint/2010/main" val="3497883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96810-B5A6-9F47-8CEE-EB0872694F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E174A4-FAAE-FA49-A0A6-3213BC74BCD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A383DF-9264-E142-9E87-ECA9AFB4BBC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FB5BB5-B7E5-B74D-804A-5493BC5B20F7}"/>
              </a:ext>
            </a:extLst>
          </p:cNvPr>
          <p:cNvSpPr>
            <a:spLocks noGrp="1"/>
          </p:cNvSpPr>
          <p:nvPr>
            <p:ph type="dt" sz="half" idx="10"/>
          </p:nvPr>
        </p:nvSpPr>
        <p:spPr/>
        <p:txBody>
          <a:bodyPr/>
          <a:lstStyle/>
          <a:p>
            <a:fld id="{DE0CDEE0-2183-D741-BA5A-659F4A660E1F}" type="datetimeFigureOut">
              <a:rPr lang="en-US" smtClean="0"/>
              <a:t>5/14/2019</a:t>
            </a:fld>
            <a:endParaRPr lang="en-US"/>
          </a:p>
        </p:txBody>
      </p:sp>
      <p:sp>
        <p:nvSpPr>
          <p:cNvPr id="6" name="Footer Placeholder 5">
            <a:extLst>
              <a:ext uri="{FF2B5EF4-FFF2-40B4-BE49-F238E27FC236}">
                <a16:creationId xmlns:a16="http://schemas.microsoft.com/office/drawing/2014/main" id="{66C26603-45F7-154A-86BB-ECF421199E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2ECD65-BF5F-3549-B8A1-81009FE936CA}"/>
              </a:ext>
            </a:extLst>
          </p:cNvPr>
          <p:cNvSpPr>
            <a:spLocks noGrp="1"/>
          </p:cNvSpPr>
          <p:nvPr>
            <p:ph type="sldNum" sz="quarter" idx="12"/>
          </p:nvPr>
        </p:nvSpPr>
        <p:spPr/>
        <p:txBody>
          <a:bodyPr/>
          <a:lstStyle/>
          <a:p>
            <a:fld id="{07CB58A8-62C5-8346-8361-3629B1868B3A}" type="slidenum">
              <a:rPr lang="en-US" smtClean="0"/>
              <a:t>‹#›</a:t>
            </a:fld>
            <a:endParaRPr lang="en-US"/>
          </a:p>
        </p:txBody>
      </p:sp>
    </p:spTree>
    <p:extLst>
      <p:ext uri="{BB962C8B-B14F-4D97-AF65-F5344CB8AC3E}">
        <p14:creationId xmlns:p14="http://schemas.microsoft.com/office/powerpoint/2010/main" val="4168855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0B29A-87C0-BE44-902C-8F2F726F58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677B3C-E4F9-2A4F-898E-200D80BEFA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099954-A5F4-1649-8B52-9DF96574392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E0725C-34DE-D04E-93C0-F1555A6536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94A8284-827E-0C47-9D2C-8D16C44E7F1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37C008-DCD9-354C-9626-593BAC0F2DA6}"/>
              </a:ext>
            </a:extLst>
          </p:cNvPr>
          <p:cNvSpPr>
            <a:spLocks noGrp="1"/>
          </p:cNvSpPr>
          <p:nvPr>
            <p:ph type="dt" sz="half" idx="10"/>
          </p:nvPr>
        </p:nvSpPr>
        <p:spPr/>
        <p:txBody>
          <a:bodyPr/>
          <a:lstStyle/>
          <a:p>
            <a:fld id="{DE0CDEE0-2183-D741-BA5A-659F4A660E1F}" type="datetimeFigureOut">
              <a:rPr lang="en-US" smtClean="0"/>
              <a:t>5/14/2019</a:t>
            </a:fld>
            <a:endParaRPr lang="en-US"/>
          </a:p>
        </p:txBody>
      </p:sp>
      <p:sp>
        <p:nvSpPr>
          <p:cNvPr id="8" name="Footer Placeholder 7">
            <a:extLst>
              <a:ext uri="{FF2B5EF4-FFF2-40B4-BE49-F238E27FC236}">
                <a16:creationId xmlns:a16="http://schemas.microsoft.com/office/drawing/2014/main" id="{ED493A5E-326D-4343-BDAA-56A0B4757F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9F82FA-82C9-544E-B94A-1076AB77CFF9}"/>
              </a:ext>
            </a:extLst>
          </p:cNvPr>
          <p:cNvSpPr>
            <a:spLocks noGrp="1"/>
          </p:cNvSpPr>
          <p:nvPr>
            <p:ph type="sldNum" sz="quarter" idx="12"/>
          </p:nvPr>
        </p:nvSpPr>
        <p:spPr/>
        <p:txBody>
          <a:bodyPr/>
          <a:lstStyle/>
          <a:p>
            <a:fld id="{07CB58A8-62C5-8346-8361-3629B1868B3A}" type="slidenum">
              <a:rPr lang="en-US" smtClean="0"/>
              <a:t>‹#›</a:t>
            </a:fld>
            <a:endParaRPr lang="en-US"/>
          </a:p>
        </p:txBody>
      </p:sp>
    </p:spTree>
    <p:extLst>
      <p:ext uri="{BB962C8B-B14F-4D97-AF65-F5344CB8AC3E}">
        <p14:creationId xmlns:p14="http://schemas.microsoft.com/office/powerpoint/2010/main" val="3402018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9E617-E7DB-D441-9CAE-04AD3ABB59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4AE354-87EA-E242-8250-CECF9712126F}"/>
              </a:ext>
            </a:extLst>
          </p:cNvPr>
          <p:cNvSpPr>
            <a:spLocks noGrp="1"/>
          </p:cNvSpPr>
          <p:nvPr>
            <p:ph type="dt" sz="half" idx="10"/>
          </p:nvPr>
        </p:nvSpPr>
        <p:spPr/>
        <p:txBody>
          <a:bodyPr/>
          <a:lstStyle/>
          <a:p>
            <a:fld id="{DE0CDEE0-2183-D741-BA5A-659F4A660E1F}" type="datetimeFigureOut">
              <a:rPr lang="en-US" smtClean="0"/>
              <a:t>5/14/2019</a:t>
            </a:fld>
            <a:endParaRPr lang="en-US"/>
          </a:p>
        </p:txBody>
      </p:sp>
      <p:sp>
        <p:nvSpPr>
          <p:cNvPr id="4" name="Footer Placeholder 3">
            <a:extLst>
              <a:ext uri="{FF2B5EF4-FFF2-40B4-BE49-F238E27FC236}">
                <a16:creationId xmlns:a16="http://schemas.microsoft.com/office/drawing/2014/main" id="{F31F791F-5B37-3749-A56D-6129FDE6A1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B5C1BB-14C4-654B-83E6-58802556F8CD}"/>
              </a:ext>
            </a:extLst>
          </p:cNvPr>
          <p:cNvSpPr>
            <a:spLocks noGrp="1"/>
          </p:cNvSpPr>
          <p:nvPr>
            <p:ph type="sldNum" sz="quarter" idx="12"/>
          </p:nvPr>
        </p:nvSpPr>
        <p:spPr/>
        <p:txBody>
          <a:bodyPr/>
          <a:lstStyle/>
          <a:p>
            <a:fld id="{07CB58A8-62C5-8346-8361-3629B1868B3A}" type="slidenum">
              <a:rPr lang="en-US" smtClean="0"/>
              <a:t>‹#›</a:t>
            </a:fld>
            <a:endParaRPr lang="en-US"/>
          </a:p>
        </p:txBody>
      </p:sp>
    </p:spTree>
    <p:extLst>
      <p:ext uri="{BB962C8B-B14F-4D97-AF65-F5344CB8AC3E}">
        <p14:creationId xmlns:p14="http://schemas.microsoft.com/office/powerpoint/2010/main" val="2562641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23D8B3-28D7-944C-AAF6-8F7B1E050727}"/>
              </a:ext>
            </a:extLst>
          </p:cNvPr>
          <p:cNvSpPr>
            <a:spLocks noGrp="1"/>
          </p:cNvSpPr>
          <p:nvPr>
            <p:ph type="dt" sz="half" idx="10"/>
          </p:nvPr>
        </p:nvSpPr>
        <p:spPr/>
        <p:txBody>
          <a:bodyPr/>
          <a:lstStyle/>
          <a:p>
            <a:fld id="{DE0CDEE0-2183-D741-BA5A-659F4A660E1F}" type="datetimeFigureOut">
              <a:rPr lang="en-US" smtClean="0"/>
              <a:t>5/14/2019</a:t>
            </a:fld>
            <a:endParaRPr lang="en-US"/>
          </a:p>
        </p:txBody>
      </p:sp>
      <p:sp>
        <p:nvSpPr>
          <p:cNvPr id="3" name="Footer Placeholder 2">
            <a:extLst>
              <a:ext uri="{FF2B5EF4-FFF2-40B4-BE49-F238E27FC236}">
                <a16:creationId xmlns:a16="http://schemas.microsoft.com/office/drawing/2014/main" id="{0778D5B3-B58B-724E-BD0F-A65BB7DFB3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E640C7-7DB9-A242-A158-9BAA31966BE0}"/>
              </a:ext>
            </a:extLst>
          </p:cNvPr>
          <p:cNvSpPr>
            <a:spLocks noGrp="1"/>
          </p:cNvSpPr>
          <p:nvPr>
            <p:ph type="sldNum" sz="quarter" idx="12"/>
          </p:nvPr>
        </p:nvSpPr>
        <p:spPr/>
        <p:txBody>
          <a:bodyPr/>
          <a:lstStyle/>
          <a:p>
            <a:fld id="{07CB58A8-62C5-8346-8361-3629B1868B3A}" type="slidenum">
              <a:rPr lang="en-US" smtClean="0"/>
              <a:t>‹#›</a:t>
            </a:fld>
            <a:endParaRPr lang="en-US"/>
          </a:p>
        </p:txBody>
      </p:sp>
    </p:spTree>
    <p:extLst>
      <p:ext uri="{BB962C8B-B14F-4D97-AF65-F5344CB8AC3E}">
        <p14:creationId xmlns:p14="http://schemas.microsoft.com/office/powerpoint/2010/main" val="3741725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8CABE-D357-BB47-B639-8F3E8A9E57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1AD970-F078-D941-98BD-FC78CFCE1F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E40165-C41B-464C-81E2-D022A0588D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FAB503A-ECF2-6D4A-84F4-F27F8C3B8977}"/>
              </a:ext>
            </a:extLst>
          </p:cNvPr>
          <p:cNvSpPr>
            <a:spLocks noGrp="1"/>
          </p:cNvSpPr>
          <p:nvPr>
            <p:ph type="dt" sz="half" idx="10"/>
          </p:nvPr>
        </p:nvSpPr>
        <p:spPr/>
        <p:txBody>
          <a:bodyPr/>
          <a:lstStyle/>
          <a:p>
            <a:fld id="{DE0CDEE0-2183-D741-BA5A-659F4A660E1F}" type="datetimeFigureOut">
              <a:rPr lang="en-US" smtClean="0"/>
              <a:t>5/14/2019</a:t>
            </a:fld>
            <a:endParaRPr lang="en-US"/>
          </a:p>
        </p:txBody>
      </p:sp>
      <p:sp>
        <p:nvSpPr>
          <p:cNvPr id="6" name="Footer Placeholder 5">
            <a:extLst>
              <a:ext uri="{FF2B5EF4-FFF2-40B4-BE49-F238E27FC236}">
                <a16:creationId xmlns:a16="http://schemas.microsoft.com/office/drawing/2014/main" id="{F305ECC7-55E8-DC43-841A-1A2745E73D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A69103-6F4E-514E-BD50-7AEF2212D301}"/>
              </a:ext>
            </a:extLst>
          </p:cNvPr>
          <p:cNvSpPr>
            <a:spLocks noGrp="1"/>
          </p:cNvSpPr>
          <p:nvPr>
            <p:ph type="sldNum" sz="quarter" idx="12"/>
          </p:nvPr>
        </p:nvSpPr>
        <p:spPr/>
        <p:txBody>
          <a:bodyPr/>
          <a:lstStyle/>
          <a:p>
            <a:fld id="{07CB58A8-62C5-8346-8361-3629B1868B3A}" type="slidenum">
              <a:rPr lang="en-US" smtClean="0"/>
              <a:t>‹#›</a:t>
            </a:fld>
            <a:endParaRPr lang="en-US"/>
          </a:p>
        </p:txBody>
      </p:sp>
    </p:spTree>
    <p:extLst>
      <p:ext uri="{BB962C8B-B14F-4D97-AF65-F5344CB8AC3E}">
        <p14:creationId xmlns:p14="http://schemas.microsoft.com/office/powerpoint/2010/main" val="1071122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BBB28-F799-D34B-B342-B1A91DD513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0B25FB-0DC2-0243-BB77-F460015848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4DAAF1-F1B9-6347-ACB5-CC9173A7D0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B3B20D0-B310-A645-A2F7-FF06CAC6B9F8}"/>
              </a:ext>
            </a:extLst>
          </p:cNvPr>
          <p:cNvSpPr>
            <a:spLocks noGrp="1"/>
          </p:cNvSpPr>
          <p:nvPr>
            <p:ph type="dt" sz="half" idx="10"/>
          </p:nvPr>
        </p:nvSpPr>
        <p:spPr/>
        <p:txBody>
          <a:bodyPr/>
          <a:lstStyle/>
          <a:p>
            <a:fld id="{DE0CDEE0-2183-D741-BA5A-659F4A660E1F}" type="datetimeFigureOut">
              <a:rPr lang="en-US" smtClean="0"/>
              <a:t>5/14/2019</a:t>
            </a:fld>
            <a:endParaRPr lang="en-US"/>
          </a:p>
        </p:txBody>
      </p:sp>
      <p:sp>
        <p:nvSpPr>
          <p:cNvPr id="6" name="Footer Placeholder 5">
            <a:extLst>
              <a:ext uri="{FF2B5EF4-FFF2-40B4-BE49-F238E27FC236}">
                <a16:creationId xmlns:a16="http://schemas.microsoft.com/office/drawing/2014/main" id="{BFEFE9A3-962E-FA44-9967-829B3DADA1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A8AF6D-8EE2-1041-BEC1-58DA47487853}"/>
              </a:ext>
            </a:extLst>
          </p:cNvPr>
          <p:cNvSpPr>
            <a:spLocks noGrp="1"/>
          </p:cNvSpPr>
          <p:nvPr>
            <p:ph type="sldNum" sz="quarter" idx="12"/>
          </p:nvPr>
        </p:nvSpPr>
        <p:spPr/>
        <p:txBody>
          <a:bodyPr/>
          <a:lstStyle/>
          <a:p>
            <a:fld id="{07CB58A8-62C5-8346-8361-3629B1868B3A}" type="slidenum">
              <a:rPr lang="en-US" smtClean="0"/>
              <a:t>‹#›</a:t>
            </a:fld>
            <a:endParaRPr lang="en-US"/>
          </a:p>
        </p:txBody>
      </p:sp>
    </p:spTree>
    <p:extLst>
      <p:ext uri="{BB962C8B-B14F-4D97-AF65-F5344CB8AC3E}">
        <p14:creationId xmlns:p14="http://schemas.microsoft.com/office/powerpoint/2010/main" val="3924703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A0A20A-ABD3-1444-B6DA-ABEDB7D422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45EDC0-5C3F-0748-B26B-35566DB56C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B49297-5A6A-FA41-817C-65964CF388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0CDEE0-2183-D741-BA5A-659F4A660E1F}" type="datetimeFigureOut">
              <a:rPr lang="en-US" smtClean="0"/>
              <a:t>5/14/2019</a:t>
            </a:fld>
            <a:endParaRPr lang="en-US"/>
          </a:p>
        </p:txBody>
      </p:sp>
      <p:sp>
        <p:nvSpPr>
          <p:cNvPr id="5" name="Footer Placeholder 4">
            <a:extLst>
              <a:ext uri="{FF2B5EF4-FFF2-40B4-BE49-F238E27FC236}">
                <a16:creationId xmlns:a16="http://schemas.microsoft.com/office/drawing/2014/main" id="{058C806F-CAE8-FB47-AF16-398261AA85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6413486-5F20-7043-AA83-DDD3059B00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B58A8-62C5-8346-8361-3629B1868B3A}" type="slidenum">
              <a:rPr lang="en-US" smtClean="0"/>
              <a:t>‹#›</a:t>
            </a:fld>
            <a:endParaRPr lang="en-US"/>
          </a:p>
        </p:txBody>
      </p:sp>
    </p:spTree>
    <p:extLst>
      <p:ext uri="{BB962C8B-B14F-4D97-AF65-F5344CB8AC3E}">
        <p14:creationId xmlns:p14="http://schemas.microsoft.com/office/powerpoint/2010/main" val="4207885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6CECE71-D534-AA4B-9E36-777619970157}"/>
              </a:ext>
            </a:extLst>
          </p:cNvPr>
          <p:cNvPicPr>
            <a:picLocks noChangeAspect="1"/>
          </p:cNvPicPr>
          <p:nvPr/>
        </p:nvPicPr>
        <p:blipFill>
          <a:blip r:embed="rId2"/>
          <a:stretch>
            <a:fillRect/>
          </a:stretch>
        </p:blipFill>
        <p:spPr>
          <a:xfrm>
            <a:off x="0" y="0"/>
            <a:ext cx="12192000" cy="6858000"/>
          </a:xfrm>
          <a:prstGeom prst="rect">
            <a:avLst/>
          </a:prstGeom>
        </p:spPr>
      </p:pic>
      <p:sp>
        <p:nvSpPr>
          <p:cNvPr id="5" name="Subtitle 4">
            <a:extLst>
              <a:ext uri="{FF2B5EF4-FFF2-40B4-BE49-F238E27FC236}">
                <a16:creationId xmlns:a16="http://schemas.microsoft.com/office/drawing/2014/main" id="{23238D12-07F5-5A41-B6AA-9AB0E8D1C79B}"/>
              </a:ext>
            </a:extLst>
          </p:cNvPr>
          <p:cNvSpPr>
            <a:spLocks noGrp="1"/>
          </p:cNvSpPr>
          <p:nvPr>
            <p:ph type="subTitle" idx="1"/>
          </p:nvPr>
        </p:nvSpPr>
        <p:spPr>
          <a:xfrm>
            <a:off x="1524000" y="1293962"/>
            <a:ext cx="9144000" cy="5313872"/>
          </a:xfrm>
        </p:spPr>
        <p:txBody>
          <a:bodyPr>
            <a:normAutofit fontScale="77500" lnSpcReduction="20000"/>
          </a:bodyPr>
          <a:lstStyle/>
          <a:p>
            <a:r>
              <a:rPr lang="en-US" sz="3600" b="1" dirty="0">
                <a:solidFill>
                  <a:schemeClr val="bg1"/>
                </a:solidFill>
              </a:rPr>
              <a:t>Continuing Medical Education Commercial Disclosure</a:t>
            </a:r>
            <a:br>
              <a:rPr lang="en-US" sz="3600" b="1" dirty="0">
                <a:solidFill>
                  <a:schemeClr val="bg1"/>
                </a:solidFill>
              </a:rPr>
            </a:br>
            <a:r>
              <a:rPr lang="en-US" sz="3200" b="1" dirty="0">
                <a:solidFill>
                  <a:schemeClr val="bg1"/>
                </a:solidFill>
              </a:rPr>
              <a:t/>
            </a:r>
            <a:br>
              <a:rPr lang="en-US" sz="3200" b="1" dirty="0">
                <a:solidFill>
                  <a:schemeClr val="bg1"/>
                </a:solidFill>
              </a:rPr>
            </a:br>
            <a:r>
              <a:rPr lang="en-US" sz="3200" dirty="0" err="1">
                <a:solidFill>
                  <a:schemeClr val="bg1"/>
                </a:solidFill>
              </a:rPr>
              <a:t>Amedco</a:t>
            </a:r>
            <a:r>
              <a:rPr lang="en-US" sz="3200" dirty="0">
                <a:solidFill>
                  <a:schemeClr val="bg1"/>
                </a:solidFill>
              </a:rPr>
              <a:t>, our CME provider, asks all individual involved in the development and presentation of Continuing Medical Education (CME) activities to disclose all relationships with commercial interests. This information is disclosed to CME activity participants. </a:t>
            </a:r>
            <a:r>
              <a:rPr lang="en-US" sz="3200" dirty="0" err="1">
                <a:solidFill>
                  <a:schemeClr val="bg1"/>
                </a:solidFill>
              </a:rPr>
              <a:t>Amedco</a:t>
            </a:r>
            <a:r>
              <a:rPr lang="en-US" sz="3200" dirty="0">
                <a:solidFill>
                  <a:schemeClr val="bg1"/>
                </a:solidFill>
              </a:rPr>
              <a:t> has procedures to resolve apparent conflicts of interest. In addition, presenters are asked to disclose when any discussion of unapproved use of pharmaceuticals and devices is being discussed.</a:t>
            </a:r>
            <a:br>
              <a:rPr lang="en-US" sz="3200" dirty="0">
                <a:solidFill>
                  <a:schemeClr val="bg1"/>
                </a:solidFill>
              </a:rPr>
            </a:br>
            <a:r>
              <a:rPr lang="en-US" sz="3200" dirty="0">
                <a:solidFill>
                  <a:schemeClr val="bg1"/>
                </a:solidFill>
              </a:rPr>
              <a:t/>
            </a:r>
            <a:br>
              <a:rPr lang="en-US" sz="3200" dirty="0">
                <a:solidFill>
                  <a:schemeClr val="bg1"/>
                </a:solidFill>
              </a:rPr>
            </a:br>
            <a:r>
              <a:rPr lang="en-US" sz="3200" dirty="0">
                <a:solidFill>
                  <a:schemeClr val="bg1"/>
                </a:solidFill>
              </a:rPr>
              <a:t>I, (insert name), have no commercial relationships to disclose.</a:t>
            </a:r>
            <a:br>
              <a:rPr lang="en-US" sz="3200" dirty="0">
                <a:solidFill>
                  <a:schemeClr val="bg1"/>
                </a:solidFill>
              </a:rPr>
            </a:br>
            <a:r>
              <a:rPr lang="en-US" sz="3200" dirty="0">
                <a:solidFill>
                  <a:schemeClr val="bg1"/>
                </a:solidFill>
              </a:rPr>
              <a:t>-or-</a:t>
            </a:r>
            <a:br>
              <a:rPr lang="en-US" sz="3200" dirty="0">
                <a:solidFill>
                  <a:schemeClr val="bg1"/>
                </a:solidFill>
              </a:rPr>
            </a:br>
            <a:r>
              <a:rPr lang="en-US" sz="3200" dirty="0">
                <a:solidFill>
                  <a:schemeClr val="bg1"/>
                </a:solidFill>
              </a:rPr>
              <a:t>I, (insert name), have the following commercial relationship(s) to disclose:</a:t>
            </a:r>
            <a:br>
              <a:rPr lang="en-US" sz="3200" dirty="0">
                <a:solidFill>
                  <a:schemeClr val="bg1"/>
                </a:solidFill>
              </a:rPr>
            </a:br>
            <a:r>
              <a:rPr lang="en-US" sz="3200" dirty="0">
                <a:solidFill>
                  <a:schemeClr val="bg1"/>
                </a:solidFill>
              </a:rPr>
              <a:t>Company name (do not use acronyms), relationship type (speaker’s bureau, research funding, stockholder, consultant, etc.)</a:t>
            </a:r>
            <a:br>
              <a:rPr lang="en-US" sz="3200" dirty="0">
                <a:solidFill>
                  <a:schemeClr val="bg1"/>
                </a:solidFill>
              </a:rPr>
            </a:br>
            <a:r>
              <a:rPr lang="en-US" sz="3200" dirty="0">
                <a:solidFill>
                  <a:schemeClr val="bg1"/>
                </a:solidFill>
              </a:rPr>
              <a:t/>
            </a:r>
            <a:br>
              <a:rPr lang="en-US" sz="3200" dirty="0">
                <a:solidFill>
                  <a:schemeClr val="bg1"/>
                </a:solidFill>
              </a:rPr>
            </a:br>
            <a:r>
              <a:rPr lang="en-US" sz="3200" dirty="0">
                <a:solidFill>
                  <a:schemeClr val="bg1"/>
                </a:solidFill>
              </a:rPr>
              <a:t>If you will be discussing any unapproved uses of pharmaceuticals or devices, add a sentence here to explain.</a:t>
            </a:r>
            <a:endParaRPr lang="en-US" sz="3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49502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5</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Shirley Soda</dc:creator>
  <cp:lastModifiedBy>Hagedorn, Michael</cp:lastModifiedBy>
  <cp:revision>3</cp:revision>
  <dcterms:created xsi:type="dcterms:W3CDTF">2018-10-18T22:15:29Z</dcterms:created>
  <dcterms:modified xsi:type="dcterms:W3CDTF">2019-05-14T18:45:23Z</dcterms:modified>
</cp:coreProperties>
</file>